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95" r:id="rId2"/>
    <p:sldId id="276" r:id="rId3"/>
    <p:sldId id="310" r:id="rId4"/>
    <p:sldId id="297" r:id="rId5"/>
    <p:sldId id="308" r:id="rId6"/>
    <p:sldId id="309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13421"/>
    <a:srgbClr val="EFEDE6"/>
    <a:srgbClr val="F5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600A5-F381-4454-88C4-69137D8F7DA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915391-A867-488D-B01E-DC7464576159}">
      <dgm:prSet/>
      <dgm:spPr/>
      <dgm:t>
        <a:bodyPr/>
        <a:lstStyle/>
        <a:p>
          <a:r>
            <a:rPr lang="en-US" b="1"/>
            <a:t>Roggen </a:t>
          </a:r>
          <a:endParaRPr lang="en-US"/>
        </a:p>
      </dgm:t>
    </dgm:pt>
    <dgm:pt modelId="{488E9EA6-BAE9-4E11-9D1B-51BFCF944BCB}" type="parTrans" cxnId="{0669DE73-BE9D-4FAC-8BA9-D1785EFDFD2F}">
      <dgm:prSet/>
      <dgm:spPr/>
      <dgm:t>
        <a:bodyPr/>
        <a:lstStyle/>
        <a:p>
          <a:endParaRPr lang="en-US"/>
        </a:p>
      </dgm:t>
    </dgm:pt>
    <dgm:pt modelId="{813087A5-A3E9-4E50-A52C-F92C61926BD4}" type="sibTrans" cxnId="{0669DE73-BE9D-4FAC-8BA9-D1785EFDFD2F}">
      <dgm:prSet/>
      <dgm:spPr/>
      <dgm:t>
        <a:bodyPr/>
        <a:lstStyle/>
        <a:p>
          <a:endParaRPr lang="en-US"/>
        </a:p>
      </dgm:t>
    </dgm:pt>
    <dgm:pt modelId="{474150F8-6712-435D-9C3C-D91A37531212}">
      <dgm:prSet/>
      <dgm:spPr/>
      <dgm:t>
        <a:bodyPr/>
        <a:lstStyle/>
        <a:p>
          <a:r>
            <a:rPr lang="en-US" b="1"/>
            <a:t>Hafer</a:t>
          </a:r>
          <a:endParaRPr lang="en-US"/>
        </a:p>
      </dgm:t>
    </dgm:pt>
    <dgm:pt modelId="{B6F3975C-6B6B-4F4E-A74A-01DA4E489F44}" type="parTrans" cxnId="{DBD618AA-D0F4-43D8-ABBB-25D295501800}">
      <dgm:prSet/>
      <dgm:spPr/>
      <dgm:t>
        <a:bodyPr/>
        <a:lstStyle/>
        <a:p>
          <a:endParaRPr lang="en-US"/>
        </a:p>
      </dgm:t>
    </dgm:pt>
    <dgm:pt modelId="{E03FCA17-AC32-413B-9AEE-2A7C1B43B4F1}" type="sibTrans" cxnId="{DBD618AA-D0F4-43D8-ABBB-25D295501800}">
      <dgm:prSet/>
      <dgm:spPr/>
      <dgm:t>
        <a:bodyPr/>
        <a:lstStyle/>
        <a:p>
          <a:endParaRPr lang="en-US"/>
        </a:p>
      </dgm:t>
    </dgm:pt>
    <dgm:pt modelId="{82E0D962-B0CC-4A2A-8E0E-AD7A26EDF970}">
      <dgm:prSet/>
      <dgm:spPr/>
      <dgm:t>
        <a:bodyPr/>
        <a:lstStyle/>
        <a:p>
          <a:r>
            <a:rPr lang="en-US" b="1"/>
            <a:t>Sonnenblumen </a:t>
          </a:r>
          <a:endParaRPr lang="en-US"/>
        </a:p>
      </dgm:t>
    </dgm:pt>
    <dgm:pt modelId="{29EF5649-095E-4C55-94FE-691EB27FD62D}" type="parTrans" cxnId="{6AEA934E-70B5-484B-93D1-0641805970E6}">
      <dgm:prSet/>
      <dgm:spPr/>
      <dgm:t>
        <a:bodyPr/>
        <a:lstStyle/>
        <a:p>
          <a:endParaRPr lang="en-US"/>
        </a:p>
      </dgm:t>
    </dgm:pt>
    <dgm:pt modelId="{843A1E9C-29FD-46ED-B7C8-BAC70D555BA9}" type="sibTrans" cxnId="{6AEA934E-70B5-484B-93D1-0641805970E6}">
      <dgm:prSet/>
      <dgm:spPr/>
      <dgm:t>
        <a:bodyPr/>
        <a:lstStyle/>
        <a:p>
          <a:endParaRPr lang="en-US"/>
        </a:p>
      </dgm:t>
    </dgm:pt>
    <dgm:pt modelId="{29153230-A756-43F0-9C4B-C31853D15FA8}" type="pres">
      <dgm:prSet presAssocID="{6B9600A5-F381-4454-88C4-69137D8F7D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AA6892-4331-4E04-8B9C-38F78EED5302}" type="pres">
      <dgm:prSet presAssocID="{15915391-A867-488D-B01E-DC7464576159}" presName="hierRoot1" presStyleCnt="0"/>
      <dgm:spPr/>
    </dgm:pt>
    <dgm:pt modelId="{6389AF1F-3BFE-4699-9E22-6E6D7B7F63A1}" type="pres">
      <dgm:prSet presAssocID="{15915391-A867-488D-B01E-DC7464576159}" presName="composite" presStyleCnt="0"/>
      <dgm:spPr/>
    </dgm:pt>
    <dgm:pt modelId="{F7EF01DA-A4EF-4A8B-876D-8FD545F83356}" type="pres">
      <dgm:prSet presAssocID="{15915391-A867-488D-B01E-DC7464576159}" presName="background" presStyleLbl="node0" presStyleIdx="0" presStyleCnt="3"/>
      <dgm:spPr/>
    </dgm:pt>
    <dgm:pt modelId="{196723FE-EB9B-4BF9-AAD5-B8D08A02D6B0}" type="pres">
      <dgm:prSet presAssocID="{15915391-A867-488D-B01E-DC7464576159}" presName="text" presStyleLbl="fgAcc0" presStyleIdx="0" presStyleCnt="3">
        <dgm:presLayoutVars>
          <dgm:chPref val="3"/>
        </dgm:presLayoutVars>
      </dgm:prSet>
      <dgm:spPr/>
    </dgm:pt>
    <dgm:pt modelId="{407F7967-6A4D-4A85-BD73-56CCE6CFB677}" type="pres">
      <dgm:prSet presAssocID="{15915391-A867-488D-B01E-DC7464576159}" presName="hierChild2" presStyleCnt="0"/>
      <dgm:spPr/>
    </dgm:pt>
    <dgm:pt modelId="{50B14AC1-7B1E-4763-839B-AFADC684F83F}" type="pres">
      <dgm:prSet presAssocID="{474150F8-6712-435D-9C3C-D91A37531212}" presName="hierRoot1" presStyleCnt="0"/>
      <dgm:spPr/>
    </dgm:pt>
    <dgm:pt modelId="{BAC171F0-D286-48F2-9F4D-D8DAEB78685C}" type="pres">
      <dgm:prSet presAssocID="{474150F8-6712-435D-9C3C-D91A37531212}" presName="composite" presStyleCnt="0"/>
      <dgm:spPr/>
    </dgm:pt>
    <dgm:pt modelId="{7A112822-8007-483F-B458-944E89AF6AF9}" type="pres">
      <dgm:prSet presAssocID="{474150F8-6712-435D-9C3C-D91A37531212}" presName="background" presStyleLbl="node0" presStyleIdx="1" presStyleCnt="3"/>
      <dgm:spPr/>
    </dgm:pt>
    <dgm:pt modelId="{F7177DB0-D458-487F-AD50-1087E1782333}" type="pres">
      <dgm:prSet presAssocID="{474150F8-6712-435D-9C3C-D91A37531212}" presName="text" presStyleLbl="fgAcc0" presStyleIdx="1" presStyleCnt="3">
        <dgm:presLayoutVars>
          <dgm:chPref val="3"/>
        </dgm:presLayoutVars>
      </dgm:prSet>
      <dgm:spPr/>
    </dgm:pt>
    <dgm:pt modelId="{FE326A77-FFC8-44EB-9814-A3AEBCCF24A3}" type="pres">
      <dgm:prSet presAssocID="{474150F8-6712-435D-9C3C-D91A37531212}" presName="hierChild2" presStyleCnt="0"/>
      <dgm:spPr/>
    </dgm:pt>
    <dgm:pt modelId="{7A420D2F-9C41-4D10-8F14-E96BAB359148}" type="pres">
      <dgm:prSet presAssocID="{82E0D962-B0CC-4A2A-8E0E-AD7A26EDF970}" presName="hierRoot1" presStyleCnt="0"/>
      <dgm:spPr/>
    </dgm:pt>
    <dgm:pt modelId="{F243E463-3EC5-49B5-B54A-8B8275973414}" type="pres">
      <dgm:prSet presAssocID="{82E0D962-B0CC-4A2A-8E0E-AD7A26EDF970}" presName="composite" presStyleCnt="0"/>
      <dgm:spPr/>
    </dgm:pt>
    <dgm:pt modelId="{200DEA25-CFB3-41D3-8267-5ECDBC33F45B}" type="pres">
      <dgm:prSet presAssocID="{82E0D962-B0CC-4A2A-8E0E-AD7A26EDF970}" presName="background" presStyleLbl="node0" presStyleIdx="2" presStyleCnt="3"/>
      <dgm:spPr/>
    </dgm:pt>
    <dgm:pt modelId="{A9879A89-5CEB-4912-BA29-90DDAAE3FD58}" type="pres">
      <dgm:prSet presAssocID="{82E0D962-B0CC-4A2A-8E0E-AD7A26EDF970}" presName="text" presStyleLbl="fgAcc0" presStyleIdx="2" presStyleCnt="3">
        <dgm:presLayoutVars>
          <dgm:chPref val="3"/>
        </dgm:presLayoutVars>
      </dgm:prSet>
      <dgm:spPr/>
    </dgm:pt>
    <dgm:pt modelId="{C4F76E36-B34B-4AFA-9558-E3B438FC7805}" type="pres">
      <dgm:prSet presAssocID="{82E0D962-B0CC-4A2A-8E0E-AD7A26EDF970}" presName="hierChild2" presStyleCnt="0"/>
      <dgm:spPr/>
    </dgm:pt>
  </dgm:ptLst>
  <dgm:cxnLst>
    <dgm:cxn modelId="{9580AD16-D0D6-4630-AEB6-839206997166}" type="presOf" srcId="{6B9600A5-F381-4454-88C4-69137D8F7DA4}" destId="{29153230-A756-43F0-9C4B-C31853D15FA8}" srcOrd="0" destOrd="0" presId="urn:microsoft.com/office/officeart/2005/8/layout/hierarchy1"/>
    <dgm:cxn modelId="{0E313C34-F99C-44E8-8FD6-C1A2BED3D03D}" type="presOf" srcId="{15915391-A867-488D-B01E-DC7464576159}" destId="{196723FE-EB9B-4BF9-AAD5-B8D08A02D6B0}" srcOrd="0" destOrd="0" presId="urn:microsoft.com/office/officeart/2005/8/layout/hierarchy1"/>
    <dgm:cxn modelId="{6AEA934E-70B5-484B-93D1-0641805970E6}" srcId="{6B9600A5-F381-4454-88C4-69137D8F7DA4}" destId="{82E0D962-B0CC-4A2A-8E0E-AD7A26EDF970}" srcOrd="2" destOrd="0" parTransId="{29EF5649-095E-4C55-94FE-691EB27FD62D}" sibTransId="{843A1E9C-29FD-46ED-B7C8-BAC70D555BA9}"/>
    <dgm:cxn modelId="{0669DE73-BE9D-4FAC-8BA9-D1785EFDFD2F}" srcId="{6B9600A5-F381-4454-88C4-69137D8F7DA4}" destId="{15915391-A867-488D-B01E-DC7464576159}" srcOrd="0" destOrd="0" parTransId="{488E9EA6-BAE9-4E11-9D1B-51BFCF944BCB}" sibTransId="{813087A5-A3E9-4E50-A52C-F92C61926BD4}"/>
    <dgm:cxn modelId="{DBD618AA-D0F4-43D8-ABBB-25D295501800}" srcId="{6B9600A5-F381-4454-88C4-69137D8F7DA4}" destId="{474150F8-6712-435D-9C3C-D91A37531212}" srcOrd="1" destOrd="0" parTransId="{B6F3975C-6B6B-4F4E-A74A-01DA4E489F44}" sibTransId="{E03FCA17-AC32-413B-9AEE-2A7C1B43B4F1}"/>
    <dgm:cxn modelId="{8375A4DC-B89B-41C6-A439-FA9A681DE231}" type="presOf" srcId="{474150F8-6712-435D-9C3C-D91A37531212}" destId="{F7177DB0-D458-487F-AD50-1087E1782333}" srcOrd="0" destOrd="0" presId="urn:microsoft.com/office/officeart/2005/8/layout/hierarchy1"/>
    <dgm:cxn modelId="{D80165DF-A787-4343-B575-5278E6CA9173}" type="presOf" srcId="{82E0D962-B0CC-4A2A-8E0E-AD7A26EDF970}" destId="{A9879A89-5CEB-4912-BA29-90DDAAE3FD58}" srcOrd="0" destOrd="0" presId="urn:microsoft.com/office/officeart/2005/8/layout/hierarchy1"/>
    <dgm:cxn modelId="{AFF99E2A-2FA9-482E-BEB1-6D26901A342B}" type="presParOf" srcId="{29153230-A756-43F0-9C4B-C31853D15FA8}" destId="{B0AA6892-4331-4E04-8B9C-38F78EED5302}" srcOrd="0" destOrd="0" presId="urn:microsoft.com/office/officeart/2005/8/layout/hierarchy1"/>
    <dgm:cxn modelId="{54C77345-AF27-4228-A45C-58FFB9F6AE2B}" type="presParOf" srcId="{B0AA6892-4331-4E04-8B9C-38F78EED5302}" destId="{6389AF1F-3BFE-4699-9E22-6E6D7B7F63A1}" srcOrd="0" destOrd="0" presId="urn:microsoft.com/office/officeart/2005/8/layout/hierarchy1"/>
    <dgm:cxn modelId="{2272648D-9B78-4B01-BBEE-AF49FAB11909}" type="presParOf" srcId="{6389AF1F-3BFE-4699-9E22-6E6D7B7F63A1}" destId="{F7EF01DA-A4EF-4A8B-876D-8FD545F83356}" srcOrd="0" destOrd="0" presId="urn:microsoft.com/office/officeart/2005/8/layout/hierarchy1"/>
    <dgm:cxn modelId="{E2D7D789-B127-46C5-B788-F9C0EA420129}" type="presParOf" srcId="{6389AF1F-3BFE-4699-9E22-6E6D7B7F63A1}" destId="{196723FE-EB9B-4BF9-AAD5-B8D08A02D6B0}" srcOrd="1" destOrd="0" presId="urn:microsoft.com/office/officeart/2005/8/layout/hierarchy1"/>
    <dgm:cxn modelId="{8E7FD981-3A8B-465E-9E9A-2F87363A3E2D}" type="presParOf" srcId="{B0AA6892-4331-4E04-8B9C-38F78EED5302}" destId="{407F7967-6A4D-4A85-BD73-56CCE6CFB677}" srcOrd="1" destOrd="0" presId="urn:microsoft.com/office/officeart/2005/8/layout/hierarchy1"/>
    <dgm:cxn modelId="{748BEAFA-7C98-4E65-911C-A14E1E2346CA}" type="presParOf" srcId="{29153230-A756-43F0-9C4B-C31853D15FA8}" destId="{50B14AC1-7B1E-4763-839B-AFADC684F83F}" srcOrd="1" destOrd="0" presId="urn:microsoft.com/office/officeart/2005/8/layout/hierarchy1"/>
    <dgm:cxn modelId="{86FEB35A-9A51-4FEC-BF85-916F2B46C17C}" type="presParOf" srcId="{50B14AC1-7B1E-4763-839B-AFADC684F83F}" destId="{BAC171F0-D286-48F2-9F4D-D8DAEB78685C}" srcOrd="0" destOrd="0" presId="urn:microsoft.com/office/officeart/2005/8/layout/hierarchy1"/>
    <dgm:cxn modelId="{F6ADEA21-E897-4F07-9440-B4500BF7B4E6}" type="presParOf" srcId="{BAC171F0-D286-48F2-9F4D-D8DAEB78685C}" destId="{7A112822-8007-483F-B458-944E89AF6AF9}" srcOrd="0" destOrd="0" presId="urn:microsoft.com/office/officeart/2005/8/layout/hierarchy1"/>
    <dgm:cxn modelId="{DF234D94-17AF-4EB5-A756-69D0D763E717}" type="presParOf" srcId="{BAC171F0-D286-48F2-9F4D-D8DAEB78685C}" destId="{F7177DB0-D458-487F-AD50-1087E1782333}" srcOrd="1" destOrd="0" presId="urn:microsoft.com/office/officeart/2005/8/layout/hierarchy1"/>
    <dgm:cxn modelId="{036EF4D6-68C3-429E-ACDD-617C581C9485}" type="presParOf" srcId="{50B14AC1-7B1E-4763-839B-AFADC684F83F}" destId="{FE326A77-FFC8-44EB-9814-A3AEBCCF24A3}" srcOrd="1" destOrd="0" presId="urn:microsoft.com/office/officeart/2005/8/layout/hierarchy1"/>
    <dgm:cxn modelId="{6BF16104-A001-4070-B019-A178CD8946DD}" type="presParOf" srcId="{29153230-A756-43F0-9C4B-C31853D15FA8}" destId="{7A420D2F-9C41-4D10-8F14-E96BAB359148}" srcOrd="2" destOrd="0" presId="urn:microsoft.com/office/officeart/2005/8/layout/hierarchy1"/>
    <dgm:cxn modelId="{811323A2-0332-4D7F-AE00-6CFB55CD735E}" type="presParOf" srcId="{7A420D2F-9C41-4D10-8F14-E96BAB359148}" destId="{F243E463-3EC5-49B5-B54A-8B8275973414}" srcOrd="0" destOrd="0" presId="urn:microsoft.com/office/officeart/2005/8/layout/hierarchy1"/>
    <dgm:cxn modelId="{65D6EDD7-113B-49E1-B641-12526F2FB9CD}" type="presParOf" srcId="{F243E463-3EC5-49B5-B54A-8B8275973414}" destId="{200DEA25-CFB3-41D3-8267-5ECDBC33F45B}" srcOrd="0" destOrd="0" presId="urn:microsoft.com/office/officeart/2005/8/layout/hierarchy1"/>
    <dgm:cxn modelId="{0A7A3F57-F936-47D7-A1D7-A73DCCD511B0}" type="presParOf" srcId="{F243E463-3EC5-49B5-B54A-8B8275973414}" destId="{A9879A89-5CEB-4912-BA29-90DDAAE3FD58}" srcOrd="1" destOrd="0" presId="urn:microsoft.com/office/officeart/2005/8/layout/hierarchy1"/>
    <dgm:cxn modelId="{B9FD0F56-2D25-4BCF-B524-E32AC46C7C68}" type="presParOf" srcId="{7A420D2F-9C41-4D10-8F14-E96BAB359148}" destId="{C4F76E36-B34B-4AFA-9558-E3B438FC78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F01DA-A4EF-4A8B-876D-8FD545F83356}">
      <dsp:nvSpPr>
        <dsp:cNvPr id="0" name=""/>
        <dsp:cNvSpPr/>
      </dsp:nvSpPr>
      <dsp:spPr>
        <a:xfrm>
          <a:off x="0" y="235616"/>
          <a:ext cx="2858967" cy="1815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723FE-EB9B-4BF9-AAD5-B8D08A02D6B0}">
      <dsp:nvSpPr>
        <dsp:cNvPr id="0" name=""/>
        <dsp:cNvSpPr/>
      </dsp:nvSpPr>
      <dsp:spPr>
        <a:xfrm>
          <a:off x="317663" y="537396"/>
          <a:ext cx="2858967" cy="181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Roggen </a:t>
          </a:r>
          <a:endParaRPr lang="en-US" sz="3100" kern="1200"/>
        </a:p>
      </dsp:txBody>
      <dsp:txXfrm>
        <a:off x="370836" y="590569"/>
        <a:ext cx="2752621" cy="1709098"/>
      </dsp:txXfrm>
    </dsp:sp>
    <dsp:sp modelId="{7A112822-8007-483F-B458-944E89AF6AF9}">
      <dsp:nvSpPr>
        <dsp:cNvPr id="0" name=""/>
        <dsp:cNvSpPr/>
      </dsp:nvSpPr>
      <dsp:spPr>
        <a:xfrm>
          <a:off x="3494293" y="235616"/>
          <a:ext cx="2858967" cy="1815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77DB0-D458-487F-AD50-1087E1782333}">
      <dsp:nvSpPr>
        <dsp:cNvPr id="0" name=""/>
        <dsp:cNvSpPr/>
      </dsp:nvSpPr>
      <dsp:spPr>
        <a:xfrm>
          <a:off x="3811956" y="537396"/>
          <a:ext cx="2858967" cy="181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Hafer</a:t>
          </a:r>
          <a:endParaRPr lang="en-US" sz="3100" kern="1200"/>
        </a:p>
      </dsp:txBody>
      <dsp:txXfrm>
        <a:off x="3865129" y="590569"/>
        <a:ext cx="2752621" cy="1709098"/>
      </dsp:txXfrm>
    </dsp:sp>
    <dsp:sp modelId="{200DEA25-CFB3-41D3-8267-5ECDBC33F45B}">
      <dsp:nvSpPr>
        <dsp:cNvPr id="0" name=""/>
        <dsp:cNvSpPr/>
      </dsp:nvSpPr>
      <dsp:spPr>
        <a:xfrm>
          <a:off x="6988587" y="235616"/>
          <a:ext cx="2858967" cy="1815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79A89-5CEB-4912-BA29-90DDAAE3FD58}">
      <dsp:nvSpPr>
        <dsp:cNvPr id="0" name=""/>
        <dsp:cNvSpPr/>
      </dsp:nvSpPr>
      <dsp:spPr>
        <a:xfrm>
          <a:off x="7306250" y="537396"/>
          <a:ext cx="2858967" cy="181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Sonnenblumen </a:t>
          </a:r>
          <a:endParaRPr lang="en-US" sz="3100" kern="1200"/>
        </a:p>
      </dsp:txBody>
      <dsp:txXfrm>
        <a:off x="7359423" y="590569"/>
        <a:ext cx="2752621" cy="1709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9FB170E-6A40-4665-82B3-245FA054E8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F5FB0A-4DBE-4142-9E21-1484515328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8A87B-9A40-4D0E-8BAA-5031A0EAF4BA}" type="datetimeFigureOut">
              <a:rPr lang="nl-NL" smtClean="0"/>
              <a:t>5-3-2024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EE44AE-0DE0-4D67-B67F-B22E1DEAC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FF5F79-C011-4E5B-9B4F-875D7DF335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B8E64-BDAE-4114-8E31-F3F924AC7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321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30AEC-A9C3-4832-8C71-95FD87CE168F}" type="datetimeFigureOut">
              <a:rPr lang="nl-NL" smtClean="0"/>
              <a:t>5-3-2024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D9891-2BF2-4B0C-9755-E681B48DB8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91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24" y="180975"/>
            <a:ext cx="6070775" cy="61626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A0896AC-323E-4110-9EA3-B43D82377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07" y="3221176"/>
            <a:ext cx="1167564" cy="1167564"/>
          </a:xfrm>
          <a:prstGeom prst="rect">
            <a:avLst/>
          </a:prstGeom>
        </p:spPr>
      </p:pic>
      <p:pic>
        <p:nvPicPr>
          <p:cNvPr id="24" name="Afbeelding 23" descr="Afbeelding met grond, houten, gekookt&#10;&#10;Automatisch gegenereerde beschrijving">
            <a:extLst>
              <a:ext uri="{FF2B5EF4-FFF2-40B4-BE49-F238E27FC236}">
                <a16:creationId xmlns:a16="http://schemas.microsoft.com/office/drawing/2014/main" id="{7C900F5F-8A1F-4F06-AC32-EF0D65F77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/>
          <a:stretch/>
        </p:blipFill>
        <p:spPr>
          <a:xfrm>
            <a:off x="0" y="0"/>
            <a:ext cx="5385734" cy="6857999"/>
          </a:xfrm>
          <a:prstGeom prst="rect">
            <a:avLst/>
          </a:prstGeom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59056590-FB54-4755-BFC4-5657036DBFE9}"/>
              </a:ext>
            </a:extLst>
          </p:cNvPr>
          <p:cNvSpPr/>
          <p:nvPr userDrawn="1"/>
        </p:nvSpPr>
        <p:spPr>
          <a:xfrm>
            <a:off x="358601" y="1"/>
            <a:ext cx="3200388" cy="3890682"/>
          </a:xfrm>
          <a:prstGeom prst="rect">
            <a:avLst/>
          </a:prstGeom>
          <a:solidFill>
            <a:srgbClr val="B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8AF01009-D45C-4319-BCDC-57361CB93B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27" y="3187645"/>
            <a:ext cx="1167564" cy="1167564"/>
          </a:xfrm>
          <a:prstGeom prst="rect">
            <a:avLst/>
          </a:prstGeom>
        </p:spPr>
      </p:pic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0E5EDC79-D81A-45DE-AA22-DAD4B620F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025" y="180975"/>
            <a:ext cx="2657475" cy="3476625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853FE9A-A372-4A85-A086-FF1A5B558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5034"/>
          <a:stretch/>
        </p:blipFill>
        <p:spPr>
          <a:xfrm>
            <a:off x="10989072" y="6535601"/>
            <a:ext cx="688404" cy="2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70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0CEBD-413F-49EE-B5FF-E1F10586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030" y="190500"/>
            <a:ext cx="6640511" cy="70614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158F6EE-76A0-4871-AE28-2DDC421779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6031" y="1100533"/>
            <a:ext cx="6640512" cy="4625975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5737CA-56F9-4409-BD62-DB5DEB1563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189" y="6502034"/>
            <a:ext cx="540001" cy="241341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9B4AC2C6-19E1-4E75-B6A9-1B5FAC1CDEB1}"/>
              </a:ext>
            </a:extLst>
          </p:cNvPr>
          <p:cNvSpPr/>
          <p:nvPr userDrawn="1"/>
        </p:nvSpPr>
        <p:spPr>
          <a:xfrm>
            <a:off x="0" y="6432204"/>
            <a:ext cx="12192000" cy="425796"/>
          </a:xfrm>
          <a:prstGeom prst="rect">
            <a:avLst/>
          </a:prstGeom>
          <a:solidFill>
            <a:srgbClr val="B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8EC710D-286F-4748-8B37-DBC7E6783D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071" y="6560977"/>
            <a:ext cx="540001" cy="241341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92599383-7B41-4B2D-934E-628C510F6A54}"/>
              </a:ext>
            </a:extLst>
          </p:cNvPr>
          <p:cNvSpPr/>
          <p:nvPr userDrawn="1"/>
        </p:nvSpPr>
        <p:spPr>
          <a:xfrm>
            <a:off x="-1" y="6387408"/>
            <a:ext cx="12192001" cy="470592"/>
          </a:xfrm>
          <a:prstGeom prst="rect">
            <a:avLst/>
          </a:prstGeom>
          <a:solidFill>
            <a:srgbClr val="B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 descr="Afbeelding met grond&#10;&#10;Automatisch gegenereerde beschrijving">
            <a:extLst>
              <a:ext uri="{FF2B5EF4-FFF2-40B4-BE49-F238E27FC236}">
                <a16:creationId xmlns:a16="http://schemas.microsoft.com/office/drawing/2014/main" id="{5DB91840-8600-4EB0-B59C-40F0E7BA15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314825" cy="638740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5A9BFD8-A68A-439A-BD1B-17AAA635E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5034"/>
          <a:stretch/>
        </p:blipFill>
        <p:spPr>
          <a:xfrm>
            <a:off x="10989072" y="6535601"/>
            <a:ext cx="688404" cy="2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3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0CEBD-413F-49EE-B5FF-E1F10586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677" y="198351"/>
            <a:ext cx="6640512" cy="691318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EF2BCD-6937-4929-9ACF-342F0D33EC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79677" y="1189037"/>
            <a:ext cx="6719887" cy="5194008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59190AF-10EF-48CC-972F-B1AF7911842F}"/>
              </a:ext>
            </a:extLst>
          </p:cNvPr>
          <p:cNvSpPr/>
          <p:nvPr userDrawn="1"/>
        </p:nvSpPr>
        <p:spPr>
          <a:xfrm>
            <a:off x="1" y="0"/>
            <a:ext cx="4064399" cy="6858000"/>
          </a:xfrm>
          <a:prstGeom prst="rect">
            <a:avLst/>
          </a:prstGeom>
          <a:solidFill>
            <a:srgbClr val="B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60C3030-F6A3-4023-958F-DEC850D6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5034"/>
          <a:stretch/>
        </p:blipFill>
        <p:spPr>
          <a:xfrm>
            <a:off x="10989072" y="6535601"/>
            <a:ext cx="688404" cy="2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59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9D1D8AC-C688-40F3-B693-B62FED2F08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561" y="0"/>
            <a:ext cx="5338440" cy="6858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AED05B8-4F6B-44B2-A098-C3D92FD477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988">
            <a:off x="5762342" y="1170104"/>
            <a:ext cx="1570961" cy="157096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45CFCB0-B538-4893-AD38-8C3B851E34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0" y="2500699"/>
            <a:ext cx="3833769" cy="18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71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20C928-E6C2-41F6-BBB1-A78FF3E211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57213"/>
            <a:ext cx="5095875" cy="5892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 descr="Afbeelding met grond, buiten, brood&#10;&#10;Automatisch gegenereerde beschrijving">
            <a:extLst>
              <a:ext uri="{FF2B5EF4-FFF2-40B4-BE49-F238E27FC236}">
                <a16:creationId xmlns:a16="http://schemas.microsoft.com/office/drawing/2014/main" id="{00539991-B49D-4C5A-A515-39BA21467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564" y="0"/>
            <a:ext cx="5142436" cy="6858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AED05B8-4F6B-44B2-A098-C3D92FD477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988">
            <a:off x="5953534" y="1020474"/>
            <a:ext cx="1570961" cy="15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10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59B7A7A-EB34-4C55-98CE-D7BB95E22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8110" flipH="1">
            <a:off x="6756865" y="567700"/>
            <a:ext cx="685571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D07884-2BA8-485A-9961-F03BE8C3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5"/>
            <a:ext cx="7388225" cy="8144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B2EF4DE-7673-479F-A19A-514AE538EE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5034"/>
          <a:stretch/>
        </p:blipFill>
        <p:spPr>
          <a:xfrm>
            <a:off x="10989072" y="6535601"/>
            <a:ext cx="688404" cy="2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44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F3033-9CE1-41A2-A443-03EFD256B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209677"/>
            <a:ext cx="7299960" cy="787019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BF3FE3-BF9A-4501-9B1C-A59CB63BB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8110" flipH="1">
            <a:off x="6162505" y="238516"/>
            <a:ext cx="6855715" cy="6858000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6B858C3-9566-452B-83CF-2A7661335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6" b="10283"/>
          <a:stretch/>
        </p:blipFill>
        <p:spPr>
          <a:xfrm>
            <a:off x="10955100" y="6510529"/>
            <a:ext cx="757790" cy="2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9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28BA-1CF2-D04D-8BD1-FA2DFA3BE237}" type="datetimeFigureOut">
              <a:rPr lang="nl-NL" smtClean="0"/>
              <a:t>5-3-2024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8453-222A-9841-9861-4DDB5CF64C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23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28BA-1CF2-D04D-8BD1-FA2DFA3BE237}" type="datetimeFigureOut">
              <a:rPr lang="nl-NL" smtClean="0"/>
              <a:t>5-3-2024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8453-222A-9841-9861-4DDB5CF64C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38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5896" y="1200755"/>
            <a:ext cx="5407351" cy="26575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4372E7D-9E1C-4575-A864-22C6B381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896" y="181536"/>
            <a:ext cx="5976714" cy="78105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0B6DD4C-0F42-4CFB-8DEE-28629814B0D8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89390" y="181536"/>
            <a:ext cx="5725722" cy="593407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10DE724-054B-4A5E-9EC7-468ACBF9324E}"/>
              </a:ext>
            </a:extLst>
          </p:cNvPr>
          <p:cNvSpPr/>
          <p:nvPr userDrawn="1"/>
        </p:nvSpPr>
        <p:spPr>
          <a:xfrm>
            <a:off x="0" y="6405163"/>
            <a:ext cx="12192000" cy="470592"/>
          </a:xfrm>
          <a:prstGeom prst="rect">
            <a:avLst/>
          </a:prstGeom>
          <a:solidFill>
            <a:srgbClr val="C9D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4E594D-AB6A-4FAF-AD4D-2EB27E50E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86" y="3956636"/>
            <a:ext cx="3833769" cy="18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99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2649" y="1064057"/>
            <a:ext cx="5976715" cy="27597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4372E7D-9E1C-4575-A864-22C6B381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896" y="181536"/>
            <a:ext cx="5976714" cy="78105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664D957-AE2D-4D85-AEE1-56482A158D72}"/>
              </a:ext>
            </a:extLst>
          </p:cNvPr>
          <p:cNvSpPr/>
          <p:nvPr userDrawn="1"/>
        </p:nvSpPr>
        <p:spPr>
          <a:xfrm>
            <a:off x="-1" y="6405163"/>
            <a:ext cx="12192001" cy="470592"/>
          </a:xfrm>
          <a:prstGeom prst="rect">
            <a:avLst/>
          </a:prstGeom>
          <a:solidFill>
            <a:srgbClr val="C9D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 descr="Afbeelding met mand, brood&#10;&#10;Automatisch gegenereerde beschrijving">
            <a:extLst>
              <a:ext uri="{FF2B5EF4-FFF2-40B4-BE49-F238E27FC236}">
                <a16:creationId xmlns:a16="http://schemas.microsoft.com/office/drawing/2014/main" id="{F4E1ACA8-E938-44F9-AABF-32B1687EC8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049"/>
            <a:ext cx="5622835" cy="640821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0263116-4766-45B9-8A1C-428022B4C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121" y="4063169"/>
            <a:ext cx="3833769" cy="18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73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615" y="270860"/>
            <a:ext cx="11483564" cy="78105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71" name="Tijdelijke aanduiding voor tekst 70">
            <a:extLst>
              <a:ext uri="{FF2B5EF4-FFF2-40B4-BE49-F238E27FC236}">
                <a16:creationId xmlns:a16="http://schemas.microsoft.com/office/drawing/2014/main" id="{ADBB439B-AD47-4C1E-9014-7BEF61E794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615" y="1473693"/>
            <a:ext cx="11483564" cy="445060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3C2B386-2D0B-4718-A59F-D8D142A28FDC}"/>
              </a:ext>
            </a:extLst>
          </p:cNvPr>
          <p:cNvSpPr/>
          <p:nvPr userDrawn="1"/>
        </p:nvSpPr>
        <p:spPr>
          <a:xfrm>
            <a:off x="-1" y="6387408"/>
            <a:ext cx="12192001" cy="470592"/>
          </a:xfrm>
          <a:prstGeom prst="rect">
            <a:avLst/>
          </a:prstGeom>
          <a:solidFill>
            <a:srgbClr val="B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EA89B37-2FAB-4C1C-9579-546EB7850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5034"/>
          <a:stretch/>
        </p:blipFill>
        <p:spPr>
          <a:xfrm>
            <a:off x="10989072" y="6535601"/>
            <a:ext cx="688404" cy="2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8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5" y="239697"/>
            <a:ext cx="6807236" cy="745725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F7F02B2-2289-42E8-AA30-6EE66320D3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8163" y="1"/>
            <a:ext cx="4583837" cy="63881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BD29565-7F86-4FBE-9D50-737393787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3464" y="1216152"/>
            <a:ext cx="6807237" cy="5171949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5C4CE08-F333-4A67-8534-C85E3360600E}"/>
              </a:ext>
            </a:extLst>
          </p:cNvPr>
          <p:cNvSpPr/>
          <p:nvPr userDrawn="1"/>
        </p:nvSpPr>
        <p:spPr>
          <a:xfrm>
            <a:off x="-1" y="6387408"/>
            <a:ext cx="12192001" cy="470592"/>
          </a:xfrm>
          <a:prstGeom prst="rect">
            <a:avLst/>
          </a:prstGeom>
          <a:solidFill>
            <a:srgbClr val="B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366F338-0089-444E-B38F-94525F47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5034"/>
          <a:stretch/>
        </p:blipFill>
        <p:spPr>
          <a:xfrm>
            <a:off x="10989072" y="6535601"/>
            <a:ext cx="688404" cy="2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5" y="239697"/>
            <a:ext cx="6807236" cy="745725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BD29565-7F86-4FBE-9D50-737393787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3464" y="1216152"/>
            <a:ext cx="6807237" cy="5171949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4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11BF82AD-91D0-4781-A7EB-9CB47A7E4F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31" y="1630"/>
            <a:ext cx="4828869" cy="6443091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8D63CA4-771A-4969-AA45-EC3F2BA2D6C4}"/>
              </a:ext>
            </a:extLst>
          </p:cNvPr>
          <p:cNvSpPr/>
          <p:nvPr userDrawn="1"/>
        </p:nvSpPr>
        <p:spPr>
          <a:xfrm>
            <a:off x="-1" y="6387408"/>
            <a:ext cx="12192001" cy="470592"/>
          </a:xfrm>
          <a:prstGeom prst="rect">
            <a:avLst/>
          </a:prstGeom>
          <a:solidFill>
            <a:srgbClr val="B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C78A447-9716-48E5-B76D-ACF21E81C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5034"/>
          <a:stretch/>
        </p:blipFill>
        <p:spPr>
          <a:xfrm>
            <a:off x="10989072" y="6535601"/>
            <a:ext cx="688404" cy="2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9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5" y="239697"/>
            <a:ext cx="6807236" cy="745725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BD29565-7F86-4FBE-9D50-737393787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3464" y="1216152"/>
            <a:ext cx="6807237" cy="5171949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165329F-965F-4DA1-92B6-C96FD67BB2C6}"/>
              </a:ext>
            </a:extLst>
          </p:cNvPr>
          <p:cNvSpPr/>
          <p:nvPr userDrawn="1"/>
        </p:nvSpPr>
        <p:spPr>
          <a:xfrm>
            <a:off x="-1" y="6387408"/>
            <a:ext cx="12192001" cy="470592"/>
          </a:xfrm>
          <a:prstGeom prst="rect">
            <a:avLst/>
          </a:prstGeom>
          <a:solidFill>
            <a:srgbClr val="C9D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6ACAA55-EB30-4E3C-989E-E0527C7E78BC}"/>
              </a:ext>
            </a:extLst>
          </p:cNvPr>
          <p:cNvSpPr/>
          <p:nvPr userDrawn="1"/>
        </p:nvSpPr>
        <p:spPr>
          <a:xfrm>
            <a:off x="0" y="6399632"/>
            <a:ext cx="12192001" cy="470592"/>
          </a:xfrm>
          <a:prstGeom prst="rect">
            <a:avLst/>
          </a:prstGeom>
          <a:solidFill>
            <a:srgbClr val="B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7" name="Afbeelding 16" descr="Afbeelding met voedsel, tafel, brood, gegeten&#10;&#10;Automatisch gegenereerde beschrijving">
            <a:extLst>
              <a:ext uri="{FF2B5EF4-FFF2-40B4-BE49-F238E27FC236}">
                <a16:creationId xmlns:a16="http://schemas.microsoft.com/office/drawing/2014/main" id="{EC8F45FF-D66C-46CC-BEF8-DB8202762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57" y="-10546"/>
            <a:ext cx="4792143" cy="639795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C0A41AC-D283-4753-978F-3C86D4876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5034"/>
          <a:stretch/>
        </p:blipFill>
        <p:spPr>
          <a:xfrm>
            <a:off x="10989072" y="6535601"/>
            <a:ext cx="688404" cy="2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4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0CEBD-413F-49EE-B5FF-E1F10586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677" y="198351"/>
            <a:ext cx="6640512" cy="691318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5737CA-56F9-4409-BD62-DB5DEB156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189" y="6502034"/>
            <a:ext cx="540001" cy="241341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EF2BCD-6937-4929-9ACF-342F0D33EC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79677" y="1189037"/>
            <a:ext cx="6719887" cy="4759325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F1696C0-C2F4-47CB-8D4A-B4209E8902C1}"/>
              </a:ext>
            </a:extLst>
          </p:cNvPr>
          <p:cNvSpPr/>
          <p:nvPr userDrawn="1"/>
        </p:nvSpPr>
        <p:spPr>
          <a:xfrm>
            <a:off x="0" y="6446352"/>
            <a:ext cx="12192001" cy="411648"/>
          </a:xfrm>
          <a:prstGeom prst="rect">
            <a:avLst/>
          </a:prstGeom>
          <a:solidFill>
            <a:srgbClr val="B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5E3E776-E4B9-4263-AF06-31C75D680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071" y="6560977"/>
            <a:ext cx="540001" cy="241341"/>
          </a:xfrm>
          <a:prstGeom prst="rect">
            <a:avLst/>
          </a:prstGeom>
        </p:spPr>
      </p:pic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4ADFEB8B-E34A-42CB-B740-C97DFD691F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341813" cy="6446838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0F6E5BB-63A3-4E6C-88BB-4BBB974DDE57}"/>
              </a:ext>
            </a:extLst>
          </p:cNvPr>
          <p:cNvSpPr/>
          <p:nvPr userDrawn="1"/>
        </p:nvSpPr>
        <p:spPr>
          <a:xfrm>
            <a:off x="-1" y="6387408"/>
            <a:ext cx="12192001" cy="470592"/>
          </a:xfrm>
          <a:prstGeom prst="rect">
            <a:avLst/>
          </a:prstGeom>
          <a:solidFill>
            <a:srgbClr val="B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F2CB8A8-25CF-4379-91CB-4889B84AA4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5034"/>
          <a:stretch/>
        </p:blipFill>
        <p:spPr>
          <a:xfrm>
            <a:off x="10989072" y="6535601"/>
            <a:ext cx="688404" cy="2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8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0CEBD-413F-49EE-B5FF-E1F10586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030" y="190500"/>
            <a:ext cx="6640511" cy="70614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158F6EE-76A0-4871-AE28-2DDC421779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6031" y="1100533"/>
            <a:ext cx="6640512" cy="4625975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5737CA-56F9-4409-BD62-DB5DEB1563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189" y="6502034"/>
            <a:ext cx="540001" cy="241341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9B4AC2C6-19E1-4E75-B6A9-1B5FAC1CDEB1}"/>
              </a:ext>
            </a:extLst>
          </p:cNvPr>
          <p:cNvSpPr/>
          <p:nvPr userDrawn="1"/>
        </p:nvSpPr>
        <p:spPr>
          <a:xfrm>
            <a:off x="0" y="6502033"/>
            <a:ext cx="12192001" cy="355967"/>
          </a:xfrm>
          <a:prstGeom prst="rect">
            <a:avLst/>
          </a:prstGeom>
          <a:solidFill>
            <a:srgbClr val="B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8572AAD-1EF2-435C-8243-E6C93D9F20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582" y="6616659"/>
            <a:ext cx="540001" cy="241341"/>
          </a:xfrm>
          <a:prstGeom prst="rect">
            <a:avLst/>
          </a:prstGeom>
        </p:spPr>
      </p:pic>
      <p:pic>
        <p:nvPicPr>
          <p:cNvPr id="4" name="Afbeelding 3" descr="Afbeelding met persoon&#10;&#10;Automatisch gegenereerde beschrijving">
            <a:extLst>
              <a:ext uri="{FF2B5EF4-FFF2-40B4-BE49-F238E27FC236}">
                <a16:creationId xmlns:a16="http://schemas.microsoft.com/office/drawing/2014/main" id="{E9741FFD-3452-4892-B790-FB82A0B71F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8728" cy="6446352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10C6068-2BC1-46A6-ADD4-0A0AA4D62400}"/>
              </a:ext>
            </a:extLst>
          </p:cNvPr>
          <p:cNvSpPr/>
          <p:nvPr userDrawn="1"/>
        </p:nvSpPr>
        <p:spPr>
          <a:xfrm>
            <a:off x="0" y="6432204"/>
            <a:ext cx="12192000" cy="425796"/>
          </a:xfrm>
          <a:prstGeom prst="rect">
            <a:avLst/>
          </a:prstGeom>
          <a:solidFill>
            <a:srgbClr val="B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6FAE1FD-F26A-4DE0-89A3-BF27632C77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071" y="6560977"/>
            <a:ext cx="540001" cy="241341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9262DC68-49AD-4EB9-A4F5-4561436C9DEE}"/>
              </a:ext>
            </a:extLst>
          </p:cNvPr>
          <p:cNvSpPr/>
          <p:nvPr userDrawn="1"/>
        </p:nvSpPr>
        <p:spPr>
          <a:xfrm>
            <a:off x="-1" y="6387408"/>
            <a:ext cx="12192001" cy="470592"/>
          </a:xfrm>
          <a:prstGeom prst="rect">
            <a:avLst/>
          </a:prstGeom>
          <a:solidFill>
            <a:srgbClr val="B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47FF895-3C9F-458D-ADD0-0CB5662C8E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5034"/>
          <a:stretch/>
        </p:blipFill>
        <p:spPr>
          <a:xfrm>
            <a:off x="10989072" y="6535601"/>
            <a:ext cx="688404" cy="2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8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338" y="476219"/>
            <a:ext cx="6529822" cy="2861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01ECE-7714-4A6F-9DE8-91E8C88ABAD0}" type="datetimeFigureOut">
              <a:rPr lang="nl-NL" smtClean="0"/>
              <a:t>5-3-2024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085A8-72B5-4F72-B129-5C46B94A4C5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92A1ED3-982F-4F7C-B2CB-5E997AA01AA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" y="0"/>
            <a:ext cx="5805996" cy="68580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1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79" r:id="rId3"/>
    <p:sldLayoutId id="2147483676" r:id="rId4"/>
    <p:sldLayoutId id="2147483663" r:id="rId5"/>
    <p:sldLayoutId id="2147483678" r:id="rId6"/>
    <p:sldLayoutId id="2147483680" r:id="rId7"/>
    <p:sldLayoutId id="2147483674" r:id="rId8"/>
    <p:sldLayoutId id="2147483672" r:id="rId9"/>
    <p:sldLayoutId id="2147483681" r:id="rId10"/>
    <p:sldLayoutId id="2147483675" r:id="rId11"/>
    <p:sldLayoutId id="2147483664" r:id="rId12"/>
    <p:sldLayoutId id="2147483683" r:id="rId13"/>
    <p:sldLayoutId id="2147483667" r:id="rId14"/>
    <p:sldLayoutId id="2147483673" r:id="rId15"/>
    <p:sldLayoutId id="2147483696" r:id="rId16"/>
    <p:sldLayoutId id="21474836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egeten&#10;&#10;Automatisch gegenereerde beschrijving">
            <a:extLst>
              <a:ext uri="{FF2B5EF4-FFF2-40B4-BE49-F238E27FC236}">
                <a16:creationId xmlns:a16="http://schemas.microsoft.com/office/drawing/2014/main" id="{F54C7EA2-1C5A-410C-941D-F56ED3FD7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1" r="5265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AF2B7AE8-A49F-4D45-837E-BE7860B26280}"/>
              </a:ext>
            </a:extLst>
          </p:cNvPr>
          <p:cNvSpPr/>
          <p:nvPr/>
        </p:nvSpPr>
        <p:spPr>
          <a:xfrm>
            <a:off x="779290" y="-1282"/>
            <a:ext cx="3525697" cy="6858000"/>
          </a:xfrm>
          <a:prstGeom prst="rect">
            <a:avLst/>
          </a:pr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tekst 1">
            <a:extLst>
              <a:ext uri="{FF2B5EF4-FFF2-40B4-BE49-F238E27FC236}">
                <a16:creationId xmlns:a16="http://schemas.microsoft.com/office/drawing/2014/main" id="{BF013AE9-A2D7-4847-994D-962B6FB51C83}"/>
              </a:ext>
            </a:extLst>
          </p:cNvPr>
          <p:cNvSpPr txBox="1">
            <a:spLocks/>
          </p:cNvSpPr>
          <p:nvPr/>
        </p:nvSpPr>
        <p:spPr>
          <a:xfrm>
            <a:off x="918978" y="359444"/>
            <a:ext cx="3246322" cy="260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b="1" dirty="0">
                <a:solidFill>
                  <a:srgbClr val="113421"/>
                </a:solidFill>
                <a:latin typeface="Noe Display Bold" panose="020A0800090400000002" pitchFamily="18" charset="0"/>
              </a:rPr>
              <a:t>Beste Backwaren aus natürlich gereiften Teigen, hergestellt nach einem einzigartigen traditionellen Verfahren.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939021D-F480-4B6D-9356-6DE911B33440}"/>
              </a:ext>
            </a:extLst>
          </p:cNvPr>
          <p:cNvSpPr txBox="1"/>
          <p:nvPr/>
        </p:nvSpPr>
        <p:spPr>
          <a:xfrm>
            <a:off x="918978" y="3070109"/>
            <a:ext cx="324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latin typeface="Noe Display Regular" panose="020A0500090400000002" pitchFamily="18" charset="0"/>
              </a:rPr>
              <a:t>Präsentation Bio Breadness</a:t>
            </a:r>
            <a:br>
              <a:rPr lang="de-DE" sz="1600" dirty="0">
                <a:latin typeface="Noe Display Regular" panose="020A0500090400000002" pitchFamily="18" charset="0"/>
              </a:rPr>
            </a:br>
            <a:r>
              <a:rPr lang="de-DE" sz="1600" dirty="0">
                <a:latin typeface="Noe Display Regular" panose="020A0500090400000002" pitchFamily="18" charset="0"/>
              </a:rPr>
              <a:t>06. März 2024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0B317C2B-FC86-4B06-B4CC-10C385057AD6}"/>
              </a:ext>
            </a:extLst>
          </p:cNvPr>
          <p:cNvCxnSpPr/>
          <p:nvPr/>
        </p:nvCxnSpPr>
        <p:spPr>
          <a:xfrm>
            <a:off x="997527" y="3757353"/>
            <a:ext cx="30673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1AC9CA-3B56-498A-8A98-184A57ED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5" y="4720120"/>
            <a:ext cx="2942179" cy="142482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E866606-2AFA-4412-AABE-9D1C2C7F8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61" y="3167084"/>
            <a:ext cx="975600" cy="9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6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5">
            <a:extLst>
              <a:ext uri="{FF2B5EF4-FFF2-40B4-BE49-F238E27FC236}">
                <a16:creationId xmlns:a16="http://schemas.microsoft.com/office/drawing/2014/main" id="{10CFBB25-B717-622E-9ABC-9DA6ECE8BA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363"/>
          <a:stretch/>
        </p:blipFill>
        <p:spPr bwMode="auto">
          <a:xfrm>
            <a:off x="437954" y="63828"/>
            <a:ext cx="11132723" cy="626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hoek 11">
            <a:extLst>
              <a:ext uri="{FF2B5EF4-FFF2-40B4-BE49-F238E27FC236}">
                <a16:creationId xmlns:a16="http://schemas.microsoft.com/office/drawing/2014/main" id="{E378BCFB-9828-2F04-46C5-FE3110894E96}"/>
              </a:ext>
            </a:extLst>
          </p:cNvPr>
          <p:cNvSpPr/>
          <p:nvPr/>
        </p:nvSpPr>
        <p:spPr>
          <a:xfrm>
            <a:off x="6514859" y="63828"/>
            <a:ext cx="5055818" cy="161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2" name="Afbeelding 2">
            <a:extLst>
              <a:ext uri="{FF2B5EF4-FFF2-40B4-BE49-F238E27FC236}">
                <a16:creationId xmlns:a16="http://schemas.microsoft.com/office/drawing/2014/main" id="{FFD1DFA2-5B18-D438-7BC1-66EC56896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638" y="332111"/>
            <a:ext cx="2218260" cy="107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3154239C-BA20-47D6-AB5D-D203F8C4BA36}"/>
              </a:ext>
            </a:extLst>
          </p:cNvPr>
          <p:cNvSpPr txBox="1"/>
          <p:nvPr/>
        </p:nvSpPr>
        <p:spPr>
          <a:xfrm>
            <a:off x="2281569" y="2259503"/>
            <a:ext cx="3684221" cy="6828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600" b="1" dirty="0">
                <a:latin typeface="Noe Display Regular" panose="020A0500090400000002" pitchFamily="18" charset="77"/>
              </a:rPr>
              <a:t>Zubereitet mit 100% natürlichen Sauer- oder Vorteigen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AFADC03-E85F-45D8-98CA-5AB22B2487A8}"/>
              </a:ext>
            </a:extLst>
          </p:cNvPr>
          <p:cNvSpPr txBox="1"/>
          <p:nvPr/>
        </p:nvSpPr>
        <p:spPr>
          <a:xfrm>
            <a:off x="2281569" y="4906658"/>
            <a:ext cx="3643726" cy="375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nl-NL" sz="1600" b="1" dirty="0">
                <a:latin typeface="Noe Display Regular" panose="020A0500090400000002" pitchFamily="18" charset="77"/>
              </a:rPr>
              <a:t>100% </a:t>
            </a:r>
            <a:r>
              <a:rPr lang="de-DE" sz="1600" b="1" dirty="0">
                <a:latin typeface="Noe Display Regular" panose="020A0500090400000002" pitchFamily="18" charset="77"/>
              </a:rPr>
              <a:t>natürliche Zutaten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65B8DE6-E26C-445A-9286-F4B1478770EB}"/>
              </a:ext>
            </a:extLst>
          </p:cNvPr>
          <p:cNvSpPr txBox="1"/>
          <p:nvPr/>
        </p:nvSpPr>
        <p:spPr>
          <a:xfrm>
            <a:off x="8021270" y="2561529"/>
            <a:ext cx="3332529" cy="375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600" b="1" dirty="0">
                <a:latin typeface="Noe Display Regular" panose="020A0500090400000002" pitchFamily="18" charset="77"/>
              </a:rPr>
              <a:t>Traditionell im Steinofen gebacken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DE84401-841B-4F25-B12D-6E9BDE69EC22}"/>
              </a:ext>
            </a:extLst>
          </p:cNvPr>
          <p:cNvSpPr txBox="1"/>
          <p:nvPr/>
        </p:nvSpPr>
        <p:spPr>
          <a:xfrm>
            <a:off x="8021270" y="4418914"/>
            <a:ext cx="3332529" cy="6828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600" b="1" dirty="0">
                <a:latin typeface="Noe Display Regular" panose="020A0500090400000002" pitchFamily="18" charset="77"/>
              </a:rPr>
              <a:t>Der Natur Zeit geben, ihre Arbeit zu machen</a:t>
            </a:r>
          </a:p>
        </p:txBody>
      </p:sp>
      <p:sp>
        <p:nvSpPr>
          <p:cNvPr id="12" name="Titel 7">
            <a:extLst>
              <a:ext uri="{FF2B5EF4-FFF2-40B4-BE49-F238E27FC236}">
                <a16:creationId xmlns:a16="http://schemas.microsoft.com/office/drawing/2014/main" id="{40AEE405-51F6-4368-A990-2D6F4B1AAAF7}"/>
              </a:ext>
            </a:extLst>
          </p:cNvPr>
          <p:cNvSpPr txBox="1">
            <a:spLocks/>
          </p:cNvSpPr>
          <p:nvPr/>
        </p:nvSpPr>
        <p:spPr>
          <a:xfrm>
            <a:off x="537917" y="295227"/>
            <a:ext cx="110327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rgbClr val="113421"/>
                </a:solidFill>
              </a:rPr>
              <a:t>Was macht unseren Prozess so einzigartig?</a:t>
            </a:r>
          </a:p>
        </p:txBody>
      </p:sp>
      <p:pic>
        <p:nvPicPr>
          <p:cNvPr id="3" name="Grafik 2" descr="Ein Bild, das Text, Raum, Szene, Spielhaus enthält.&#10;&#10;Automatisch generierte Beschreibung">
            <a:extLst>
              <a:ext uri="{FF2B5EF4-FFF2-40B4-BE49-F238E27FC236}">
                <a16:creationId xmlns:a16="http://schemas.microsoft.com/office/drawing/2014/main" id="{37370B26-AEF7-4D61-B16F-1D808D1FE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7" y="1940880"/>
            <a:ext cx="1616400" cy="16164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1060297-382A-4EFA-85C8-F2A59EEBD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89" y="1940880"/>
            <a:ext cx="1616400" cy="1616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347DE14-B7A5-4DFE-9DC5-134FEE2A9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7" y="4286009"/>
            <a:ext cx="1616400" cy="16164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B8419F7-71B5-4D28-A909-14E46FE8C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0" y="4286009"/>
            <a:ext cx="1616400" cy="16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3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DB7A7B1-CF97-405D-9D3A-82CFC0B1B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290" y="1271304"/>
            <a:ext cx="3187557" cy="478090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FE481A3-3E11-624D-A787-A569303F775C}"/>
              </a:ext>
            </a:extLst>
          </p:cNvPr>
          <p:cNvSpPr/>
          <p:nvPr/>
        </p:nvSpPr>
        <p:spPr>
          <a:xfrm>
            <a:off x="-1" y="6387408"/>
            <a:ext cx="12192001" cy="470592"/>
          </a:xfrm>
          <a:prstGeom prst="rect">
            <a:avLst/>
          </a:prstGeom>
          <a:solidFill>
            <a:srgbClr val="B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212CF9F-5761-5048-BE78-2597723A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44" y="273774"/>
            <a:ext cx="11703981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113421"/>
                </a:solidFill>
              </a:rPr>
              <a:t>Vorteile unserer besonderen Herstellungsweise</a:t>
            </a:r>
            <a:br>
              <a:rPr lang="de-DE" sz="4000" b="1" dirty="0">
                <a:solidFill>
                  <a:srgbClr val="113421"/>
                </a:solidFill>
              </a:rPr>
            </a:br>
            <a:endParaRPr lang="de-DE" sz="4000" b="1" dirty="0">
              <a:solidFill>
                <a:srgbClr val="113421"/>
              </a:solidFill>
            </a:endParaRP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75B70919-B784-1040-8829-0877F7D70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143" y="1972615"/>
            <a:ext cx="6789081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Blip>
                <a:blip r:embed="rId3"/>
              </a:buBlip>
            </a:pPr>
            <a:r>
              <a:rPr lang="de-DE" sz="3200" dirty="0">
                <a:latin typeface="Larsseit Light" pitchFamily="2" charset="77"/>
              </a:rPr>
              <a:t>Lockere Krumen-Struktur </a:t>
            </a:r>
          </a:p>
          <a:p>
            <a:pPr>
              <a:lnSpc>
                <a:spcPct val="110000"/>
              </a:lnSpc>
              <a:buBlip>
                <a:blip r:embed="rId3"/>
              </a:buBlip>
            </a:pPr>
            <a:r>
              <a:rPr lang="de-DE" sz="3200" dirty="0">
                <a:latin typeface="Larsseit Light" pitchFamily="2" charset="77"/>
              </a:rPr>
              <a:t>Einzigartige Geschmackstiefe</a:t>
            </a:r>
          </a:p>
          <a:p>
            <a:pPr>
              <a:lnSpc>
                <a:spcPct val="110000"/>
              </a:lnSpc>
              <a:buBlip>
                <a:blip r:embed="rId3"/>
              </a:buBlip>
            </a:pPr>
            <a:r>
              <a:rPr lang="de-DE" sz="3200" dirty="0">
                <a:latin typeface="Larsseit Light" pitchFamily="2" charset="77"/>
              </a:rPr>
              <a:t>Rösche und lang anhaltende Kruste</a:t>
            </a:r>
          </a:p>
          <a:p>
            <a:pPr>
              <a:lnSpc>
                <a:spcPct val="110000"/>
              </a:lnSpc>
              <a:buBlip>
                <a:blip r:embed="rId3"/>
              </a:buBlip>
            </a:pPr>
            <a:r>
              <a:rPr lang="de-DE" sz="3200" dirty="0">
                <a:latin typeface="Larsseit Light" pitchFamily="2" charset="77"/>
              </a:rPr>
              <a:t>Gute Bekömmlichkeit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62EF04F-639F-4887-B355-13973680F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5034"/>
          <a:stretch/>
        </p:blipFill>
        <p:spPr>
          <a:xfrm>
            <a:off x="10989072" y="6509990"/>
            <a:ext cx="688404" cy="2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B07489-B5D3-43FD-95C2-4C0035D9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18" y="728060"/>
            <a:ext cx="11483564" cy="781051"/>
          </a:xfrm>
        </p:spPr>
        <p:txBody>
          <a:bodyPr/>
          <a:lstStyle/>
          <a:p>
            <a:pPr algn="ctr"/>
            <a:r>
              <a:rPr lang="nl-NL" dirty="0" err="1"/>
              <a:t>Unsere</a:t>
            </a:r>
            <a:r>
              <a:rPr lang="nl-NL" dirty="0"/>
              <a:t> Partner in der </a:t>
            </a:r>
            <a:r>
              <a:rPr lang="nl-NL" dirty="0" err="1"/>
              <a:t>biologischen</a:t>
            </a:r>
            <a:r>
              <a:rPr lang="nl-NL" dirty="0"/>
              <a:t> </a:t>
            </a:r>
            <a:r>
              <a:rPr lang="nl-NL" dirty="0" err="1"/>
              <a:t>Landwirtschaft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CE4713-7715-42B7-A747-2077055BE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0" t="31292" r="59779" b="43789"/>
          <a:stretch/>
        </p:blipFill>
        <p:spPr>
          <a:xfrm>
            <a:off x="712164" y="2274516"/>
            <a:ext cx="10767671" cy="2430487"/>
          </a:xfrm>
          <a:prstGeom prst="rect">
            <a:avLst/>
          </a:prstGeom>
          <a:solidFill>
            <a:srgbClr val="EFEDE6"/>
          </a:solidFill>
        </p:spPr>
      </p:pic>
    </p:spTree>
    <p:extLst>
      <p:ext uri="{BB962C8B-B14F-4D97-AF65-F5344CB8AC3E}">
        <p14:creationId xmlns:p14="http://schemas.microsoft.com/office/powerpoint/2010/main" val="130901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2E9715-69BB-7436-E16F-9AE8D7F8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653" b="4037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B20E6DA-8F04-873F-3F35-405C1019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184" y="182880"/>
            <a:ext cx="10165218" cy="1467732"/>
          </a:xfrm>
          <a:solidFill>
            <a:srgbClr val="262626">
              <a:alpha val="56863"/>
            </a:srgb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Welche</a:t>
            </a:r>
            <a:r>
              <a:rPr lang="en-US" dirty="0">
                <a:solidFill>
                  <a:srgbClr val="FFFFFF"/>
                </a:solidFill>
              </a:rPr>
              <a:t> der </a:t>
            </a:r>
            <a:r>
              <a:rPr lang="en-US" dirty="0" err="1">
                <a:solidFill>
                  <a:srgbClr val="FFFFFF"/>
                </a:solidFill>
              </a:rPr>
              <a:t>heute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thematisieren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Rohstoffe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sind</a:t>
            </a:r>
            <a:r>
              <a:rPr lang="en-US" dirty="0">
                <a:solidFill>
                  <a:srgbClr val="FFFFFF"/>
                </a:solidFill>
              </a:rPr>
              <a:t> für </a:t>
            </a:r>
            <a:r>
              <a:rPr lang="en-US" dirty="0" err="1">
                <a:solidFill>
                  <a:srgbClr val="FFFFFF"/>
                </a:solidFill>
              </a:rPr>
              <a:t>Bäckereien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besonders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wichtig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  <p:graphicFrame>
        <p:nvGraphicFramePr>
          <p:cNvPr id="17" name="Textplatzhalter 5">
            <a:extLst>
              <a:ext uri="{FF2B5EF4-FFF2-40B4-BE49-F238E27FC236}">
                <a16:creationId xmlns:a16="http://schemas.microsoft.com/office/drawing/2014/main" id="{26E9CD15-8FB9-2658-84CB-098AAD310693}"/>
              </a:ext>
            </a:extLst>
          </p:cNvPr>
          <p:cNvGraphicFramePr/>
          <p:nvPr/>
        </p:nvGraphicFramePr>
        <p:xfrm>
          <a:off x="838200" y="3526300"/>
          <a:ext cx="10165218" cy="258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498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E9AE847-502B-EA44-9A57-7FC5CE2DB3F6}"/>
              </a:ext>
            </a:extLst>
          </p:cNvPr>
          <p:cNvSpPr/>
          <p:nvPr/>
        </p:nvSpPr>
        <p:spPr>
          <a:xfrm>
            <a:off x="6714909" y="0"/>
            <a:ext cx="5477091" cy="6858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FE481A3-3E11-624D-A787-A569303F775C}"/>
              </a:ext>
            </a:extLst>
          </p:cNvPr>
          <p:cNvSpPr/>
          <p:nvPr/>
        </p:nvSpPr>
        <p:spPr>
          <a:xfrm>
            <a:off x="0" y="0"/>
            <a:ext cx="6714909" cy="6858000"/>
          </a:xfrm>
          <a:prstGeom prst="rect">
            <a:avLst/>
          </a:prstGeom>
          <a:solidFill>
            <a:srgbClr val="B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46800" rIns="540000" rtlCol="0" anchor="ctr"/>
          <a:lstStyle/>
          <a:p>
            <a:pPr algn="ctr">
              <a:lnSpc>
                <a:spcPct val="100000"/>
              </a:lnSpc>
            </a:pPr>
            <a:endParaRPr lang="nl-NL" sz="3200" b="1" dirty="0">
              <a:solidFill>
                <a:srgbClr val="113421"/>
              </a:solidFill>
              <a:latin typeface="Noe Display Regular" panose="020A0500090400000002" pitchFamily="18" charset="77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ED50B18-FEC7-4402-B09D-258C674C5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86" y="4957481"/>
            <a:ext cx="2246535" cy="108794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573FAE9-E970-4E12-9C25-23A8E8FC8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331">
            <a:off x="5930110" y="620282"/>
            <a:ext cx="1569600" cy="1569600"/>
          </a:xfrm>
          <a:prstGeom prst="rect">
            <a:avLst/>
          </a:prstGeom>
        </p:spPr>
      </p:pic>
      <p:sp>
        <p:nvSpPr>
          <p:cNvPr id="2" name="Titel 7">
            <a:extLst>
              <a:ext uri="{FF2B5EF4-FFF2-40B4-BE49-F238E27FC236}">
                <a16:creationId xmlns:a16="http://schemas.microsoft.com/office/drawing/2014/main" id="{2B8F3317-5EC9-0F39-AF3A-D87813F2EFF3}"/>
              </a:ext>
            </a:extLst>
          </p:cNvPr>
          <p:cNvSpPr txBox="1">
            <a:spLocks/>
          </p:cNvSpPr>
          <p:nvPr/>
        </p:nvSpPr>
        <p:spPr>
          <a:xfrm>
            <a:off x="666608" y="1816972"/>
            <a:ext cx="5381692" cy="1612028"/>
          </a:xfrm>
        </p:spPr>
        <p:txBody>
          <a:bodyPr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4000" b="1" dirty="0">
                <a:solidFill>
                  <a:srgbClr val="113421"/>
                </a:solidFill>
              </a:rPr>
              <a:t>Danke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873576233"/>
      </p:ext>
    </p:extLst>
  </p:cSld>
  <p:clrMapOvr>
    <a:masterClrMapping/>
  </p:clrMapOvr>
</p:sld>
</file>

<file path=ppt/theme/theme1.xml><?xml version="1.0" encoding="utf-8"?>
<a:theme xmlns:a="http://schemas.openxmlformats.org/drawingml/2006/main" name="2444_3140_PA_Corporate presentatie_202106 input StB2">
  <a:themeElements>
    <a:clrScheme name="Pandriks">
      <a:dk1>
        <a:srgbClr val="000000"/>
      </a:dk1>
      <a:lt1>
        <a:srgbClr val="BED136"/>
      </a:lt1>
      <a:dk2>
        <a:srgbClr val="113320"/>
      </a:dk2>
      <a:lt2>
        <a:srgbClr val="FEFFFF"/>
      </a:lt2>
      <a:accent1>
        <a:srgbClr val="113320"/>
      </a:accent1>
      <a:accent2>
        <a:srgbClr val="BED136"/>
      </a:accent2>
      <a:accent3>
        <a:srgbClr val="EFECE5"/>
      </a:accent3>
      <a:accent4>
        <a:srgbClr val="113320"/>
      </a:accent4>
      <a:accent5>
        <a:srgbClr val="BED136"/>
      </a:accent5>
      <a:accent6>
        <a:srgbClr val="EFECE5"/>
      </a:accent6>
      <a:hlink>
        <a:srgbClr val="EFECE5"/>
      </a:hlink>
      <a:folHlink>
        <a:srgbClr val="BED136"/>
      </a:folHlink>
    </a:clrScheme>
    <a:fontScheme name="Aangepast 3">
      <a:majorFont>
        <a:latin typeface="Noe Display Bold"/>
        <a:ea typeface=""/>
        <a:cs typeface=""/>
      </a:majorFont>
      <a:minorFont>
        <a:latin typeface="Larsseit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</Words>
  <Application>Microsoft Office PowerPoint</Application>
  <PresentationFormat>Breitbild</PresentationFormat>
  <Paragraphs>18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Larsseit Light</vt:lpstr>
      <vt:lpstr>Noe Display Bold</vt:lpstr>
      <vt:lpstr>Noe Display Regular</vt:lpstr>
      <vt:lpstr>2444_3140_PA_Corporate presentatie_202106 input StB2</vt:lpstr>
      <vt:lpstr>PowerPoint-Präsentation</vt:lpstr>
      <vt:lpstr>PowerPoint-Präsentation</vt:lpstr>
      <vt:lpstr>PowerPoint-Präsentation</vt:lpstr>
      <vt:lpstr>Vorteile unserer besonderen Herstellungsweise </vt:lpstr>
      <vt:lpstr>Unsere Partner in der biologischen Landwirtschaft</vt:lpstr>
      <vt:lpstr>Welche der heute thematisieren Rohstoffe sind für Bäckereien besonders wichtig?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Alyssa van Wieren</dc:creator>
  <cp:lastModifiedBy>Conrad Thimm</cp:lastModifiedBy>
  <cp:revision>135</cp:revision>
  <dcterms:created xsi:type="dcterms:W3CDTF">2021-11-09T08:46:26Z</dcterms:created>
  <dcterms:modified xsi:type="dcterms:W3CDTF">2024-03-05T16:35:59Z</dcterms:modified>
</cp:coreProperties>
</file>